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6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Relationship Id="rId6" Type="http://schemas.openxmlformats.org/officeDocument/2006/relationships/image" Target="../media/image05.png"/><Relationship Id="rId7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Relationship Id="rId5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BENCHMARK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#2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SLAB BOX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3306">
            <a:off x="830624" y="-10376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4465">
            <a:off x="-17450" y="1809798"/>
            <a:ext cx="3999900" cy="325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800" y="391350"/>
            <a:ext cx="2731200" cy="27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1800" y="3331021"/>
            <a:ext cx="5258849" cy="16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2750" y="129250"/>
            <a:ext cx="22479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391350"/>
            <a:ext cx="8520600" cy="136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 BENCHMARK PROJECT: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PERSONALIZED SLAB BOXES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2216850"/>
            <a:ext cx="8520600" cy="23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THIS PROJECT WE WILL BE LEARNING HOW TO: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MAKE AWESOME SLABS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SCORE AND SLIP SLABS TOGETHER AND SMOOTH OUT THE SEAMS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ADD AND SUBTRACT ITEMS TO THE SIDES OF SLABS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PAINT </a:t>
            </a:r>
            <a:r>
              <a:rPr lang="en" u="sng"/>
              <a:t>BISQUE WARE</a:t>
            </a:r>
            <a:r>
              <a:rPr lang="en"/>
              <a:t> (CLAY THAT HAS BEEN FIRED ONCE) USING </a:t>
            </a:r>
            <a:r>
              <a:rPr b="1" lang="en"/>
              <a:t>ACRYLIC PAINT</a:t>
            </a:r>
            <a:r>
              <a:rPr lang="en"/>
              <a:t> (THE FINAL TOUCHES TO YOUR PERSONALIZED SLAB BOXES!)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this project you will need: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Six</a:t>
            </a:r>
            <a:r>
              <a:rPr lang="en"/>
              <a:t> 2”x2” slabs (5 for the box and 1 for the lid) *Make sure slabs are all the same thickness!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Invisible seams</a:t>
            </a:r>
            <a:r>
              <a:rPr lang="en"/>
              <a:t> (smoothed out and filled in using COILS and tools)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2 sides with objects </a:t>
            </a:r>
            <a:r>
              <a:rPr i="1" lang="en"/>
              <a:t>added</a:t>
            </a:r>
            <a:r>
              <a:rPr lang="en"/>
              <a:t> so they are coming out (3D)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2 sides with objects </a:t>
            </a:r>
            <a:r>
              <a:rPr i="1" lang="en"/>
              <a:t>subtracted</a:t>
            </a:r>
            <a:r>
              <a:rPr lang="en"/>
              <a:t> so they are scratched in (2D)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1 LID: that has a small coil on the inside to secure the lid to the box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HANDLE: Something on top of lid to function as a handle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Footing: any style that goes along with your box to help prop it up off the table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1488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Examples of LIDS, UNDERNEATH LID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and FOOTINGS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3808475"/>
            <a:ext cx="8520600" cy="76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HANDLE = flower           Simple Coil to Secure Lid    Simple footing, but functions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11" y="1264961"/>
            <a:ext cx="7392500" cy="236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28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31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0003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-87500" y="4408250"/>
            <a:ext cx="9012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My Personalized Box Examples!!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